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301" r:id="rId3"/>
    <p:sldId id="349" r:id="rId4"/>
    <p:sldId id="351" r:id="rId5"/>
    <p:sldId id="350" r:id="rId6"/>
    <p:sldId id="353" r:id="rId7"/>
    <p:sldId id="354" r:id="rId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57" d="100"/>
          <a:sy n="57" d="100"/>
        </p:scale>
        <p:origin x="15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24A12-683D-417A-A724-28856C2A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756" y="3246408"/>
            <a:ext cx="4864965" cy="37735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46D953-6723-4A1E-BCE5-3550B07C9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328" y="3244453"/>
            <a:ext cx="4864965" cy="377547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B5AFBF1-6A90-46C6-9291-081299B09323}"/>
              </a:ext>
            </a:extLst>
          </p:cNvPr>
          <p:cNvGrpSpPr/>
          <p:nvPr/>
        </p:nvGrpSpPr>
        <p:grpSpPr>
          <a:xfrm>
            <a:off x="6961867" y="7312905"/>
            <a:ext cx="4879001" cy="3759072"/>
            <a:chOff x="3000371" y="783289"/>
            <a:chExt cx="4879001" cy="375907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EBB5F61-B739-47D1-A937-EC6E0C077B0D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C4CD4C8-FA00-4863-88E0-4E436D2BF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59F64B9-B075-4E53-B58B-2D602BE04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F959DE-B83D-429C-9B6F-41D68DB6F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2093" y="3244453"/>
            <a:ext cx="4877144" cy="37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11659</TotalTime>
  <Words>297</Words>
  <Application>Microsoft Office PowerPoint</Application>
  <PresentationFormat>사용자 지정</PresentationFormat>
  <Paragraphs>284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1694</cp:revision>
  <dcterms:created xsi:type="dcterms:W3CDTF">2014-09-26T00:08:04Z</dcterms:created>
  <dcterms:modified xsi:type="dcterms:W3CDTF">2022-05-28T05:42:26Z</dcterms:modified>
</cp:coreProperties>
</file>